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49" y="2154271"/>
            <a:ext cx="669607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Všechny žárovky v obvodu jsou stejné. </a:t>
            </a:r>
            <a:r>
              <a:rPr lang="cs-CZ" sz="2800" dirty="0" smtClean="0"/>
              <a:t>Určete, jaký proud prochází </a:t>
            </a:r>
            <a:r>
              <a:rPr lang="cs-CZ" sz="2800" dirty="0"/>
              <a:t>jednotlivými žárovkami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 smtClean="0"/>
              <a:t>(proud procházející žárovkou 1 je I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" y="2591223"/>
            <a:ext cx="404812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146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6d81160-3749-404c-baaa-b90f475b31d4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Všechny žárovky v obvodu jsou stejné. Určete proud procházející jednotlivými žárovkami.(proud procházející žárovkou 1 je I1)&#10;&#10;&#10;&#10;"/>
  <p:tag name="OPTION_COUNT" val="3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  <p:tag name="ITEM_A" val=" "/>
  <p:tag name="ITEM_B" val=" "/>
  <p:tag name="ITEM_C" val=" "/>
  <p:tag name="ITEM_D" val=" 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40</cp:revision>
  <dcterms:created xsi:type="dcterms:W3CDTF">2014-02-18T19:57:52Z</dcterms:created>
  <dcterms:modified xsi:type="dcterms:W3CDTF">2015-01-07T12:28:17Z</dcterms:modified>
</cp:coreProperties>
</file>